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2" r:id="rId4"/>
    <p:sldId id="264" r:id="rId5"/>
    <p:sldId id="261" r:id="rId6"/>
    <p:sldId id="259" r:id="rId7"/>
    <p:sldId id="260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F6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6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МОЧЕВЫДЕЛИТЕЛЬНАЯ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18607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696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ПРЕПАРАТ № 59. ПОЧКА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КРЫСЫ.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Окр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 Г+Э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Dell\Desktop\16082013_0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688"/>
            <a:ext cx="9143999" cy="6212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179512" y="1340768"/>
            <a:ext cx="3384376" cy="295232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H="1">
            <a:off x="1331640" y="2816932"/>
            <a:ext cx="540060" cy="54006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881590" y="3003049"/>
            <a:ext cx="720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3995936" y="3933056"/>
            <a:ext cx="1944216" cy="115212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V="1">
            <a:off x="4968044" y="4077072"/>
            <a:ext cx="396044" cy="43204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364088" y="3710935"/>
            <a:ext cx="5760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1707825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ФОТО\ГИСТОЛОГИЯ ФОТОГРАФИИ\фото по гисте последние\корковое вещество почки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75335" cy="6843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Прямая со стрелкой 4"/>
          <p:cNvCxnSpPr/>
          <p:nvPr/>
        </p:nvCxnSpPr>
        <p:spPr>
          <a:xfrm flipH="1">
            <a:off x="5796136" y="2780928"/>
            <a:ext cx="864096" cy="648072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660232" y="2420888"/>
            <a:ext cx="6480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5796136" y="4437112"/>
            <a:ext cx="2102532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 flipV="1">
            <a:off x="5148064" y="4437112"/>
            <a:ext cx="1944216" cy="144016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092280" y="4149080"/>
            <a:ext cx="5903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8" name="Прямая со стрелкой 17"/>
          <p:cNvCxnSpPr/>
          <p:nvPr/>
        </p:nvCxnSpPr>
        <p:spPr>
          <a:xfrm flipH="1">
            <a:off x="5508104" y="1268760"/>
            <a:ext cx="1152128" cy="720080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674659" y="764704"/>
            <a:ext cx="8352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1" name="Прямая со стрелкой 20"/>
          <p:cNvCxnSpPr/>
          <p:nvPr/>
        </p:nvCxnSpPr>
        <p:spPr>
          <a:xfrm flipH="1">
            <a:off x="4067944" y="620688"/>
            <a:ext cx="1440160" cy="144016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652120" y="260648"/>
            <a:ext cx="10225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ru-RU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58861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60032" y="476670"/>
            <a:ext cx="4114800" cy="6381330"/>
          </a:xfrm>
        </p:spPr>
        <p:txBody>
          <a:bodyPr anchor="t">
            <a:normAutofit/>
          </a:bodyPr>
          <a:lstStyle/>
          <a:p>
            <a:pPr algn="l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 — приносящая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артериола;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2 — выносящая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артериола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 — клубочковая капиллярная сеть;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 — внутренняя и наружная части капсулы почечного клубочка (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Шумлянского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—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Боумена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);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 — просвет капсулы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;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6 — проксимальный каналец; 7 — нисходящая часть петли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нефрона;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 —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восходящее колено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петли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нефрона;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9 — дистальный каналец;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 — собирательная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трубочка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Dell\Desktop\normal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671"/>
            <a:ext cx="4737646" cy="6381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1342926" y="2840"/>
            <a:ext cx="6789440" cy="4949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smtClean="0">
                <a:latin typeface="Times New Roman" pitchFamily="18" charset="0"/>
                <a:cs typeface="Times New Roman" pitchFamily="18" charset="0"/>
              </a:rPr>
              <a:t>СХЕМА НЕФРОНА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13824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696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ПРЕПАРАТ № 60. КРОВОСНАБЖЕНИЕ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ПОЧКИ. 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кр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 м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етиленовым синим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Dell\Desktop\16082013_73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246" b="13523"/>
          <a:stretch/>
        </p:blipFill>
        <p:spPr bwMode="auto">
          <a:xfrm>
            <a:off x="30556" y="692696"/>
            <a:ext cx="9113444" cy="6165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87130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Dell\Desktop\16082013_77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24" b="8794"/>
          <a:stretch/>
        </p:blipFill>
        <p:spPr bwMode="auto">
          <a:xfrm>
            <a:off x="0" y="0"/>
            <a:ext cx="9144000" cy="6861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Прямая со стрелкой 4"/>
          <p:cNvCxnSpPr/>
          <p:nvPr/>
        </p:nvCxnSpPr>
        <p:spPr>
          <a:xfrm flipH="1">
            <a:off x="5652120" y="3176972"/>
            <a:ext cx="2448272" cy="612068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100392" y="2852936"/>
            <a:ext cx="720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 flipH="1">
            <a:off x="5076056" y="1124744"/>
            <a:ext cx="216024" cy="1080120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175506" y="548680"/>
            <a:ext cx="720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35403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97" y="11266"/>
            <a:ext cx="9144000" cy="60942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ПРЕПАРАТ № 61. МОЧЕВОЙ ПУЗЫРЬ КРОЛИКА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758" t="4141" r="19677" b="20450"/>
          <a:stretch/>
        </p:blipFill>
        <p:spPr>
          <a:xfrm>
            <a:off x="827584" y="620688"/>
            <a:ext cx="7056784" cy="6152620"/>
          </a:xfrm>
        </p:spPr>
      </p:pic>
      <p:sp>
        <p:nvSpPr>
          <p:cNvPr id="6" name="TextBox 5"/>
          <p:cNvSpPr txBox="1"/>
          <p:nvPr/>
        </p:nvSpPr>
        <p:spPr>
          <a:xfrm>
            <a:off x="3923929" y="764704"/>
            <a:ext cx="28803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Прямая со стрелкой 7"/>
          <p:cNvCxnSpPr>
            <a:stCxn id="6" idx="1"/>
          </p:cNvCxnSpPr>
          <p:nvPr/>
        </p:nvCxnSpPr>
        <p:spPr>
          <a:xfrm flipH="1">
            <a:off x="3442677" y="964759"/>
            <a:ext cx="481252" cy="34407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702309" y="868650"/>
            <a:ext cx="28803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 flipH="1">
            <a:off x="4067946" y="1268760"/>
            <a:ext cx="674470" cy="57606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авая фигурная скобка 14"/>
          <p:cNvSpPr/>
          <p:nvPr/>
        </p:nvSpPr>
        <p:spPr>
          <a:xfrm>
            <a:off x="4581097" y="2276872"/>
            <a:ext cx="1215039" cy="3528392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5818692" y="3841013"/>
            <a:ext cx="28803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372200" y="5834418"/>
            <a:ext cx="28803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9" name="Прямая со стрелкой 18"/>
          <p:cNvCxnSpPr>
            <a:stCxn id="18" idx="1"/>
          </p:cNvCxnSpPr>
          <p:nvPr/>
        </p:nvCxnSpPr>
        <p:spPr>
          <a:xfrm flipH="1" flipV="1">
            <a:off x="5818692" y="5834418"/>
            <a:ext cx="553508" cy="200055"/>
          </a:xfrm>
          <a:prstGeom prst="straightConnector1">
            <a:avLst/>
          </a:prstGeom>
          <a:ln w="38100">
            <a:solidFill>
              <a:srgbClr val="F6F6F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492336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41</Words>
  <Application>Microsoft Office PowerPoint</Application>
  <PresentationFormat>Экран (4:3)</PresentationFormat>
  <Paragraphs>18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Тема Office</vt:lpstr>
      <vt:lpstr>МОЧЕВЫДЕЛИТЕЛЬНАЯ СИСТЕМА</vt:lpstr>
      <vt:lpstr>ПРЕПАРАТ № 59. ПОЧКА КРЫСЫ. Окр. Г+Э</vt:lpstr>
      <vt:lpstr>Презентация PowerPoint</vt:lpstr>
      <vt:lpstr>1 — приносящая артериола;  2 — выносящая артериола;  3 — клубочковая капиллярная сеть;  4 — внутренняя и наружная части капсулы почечного клубочка (Шумлянского—Боумена);  5 — просвет капсулы;  6 — проксимальный каналец; 7 — нисходящая часть петли нефрона;  8 — восходящее колено петли нефрона;  9 — дистальный каналец;  10 — собирательная трубочка</vt:lpstr>
      <vt:lpstr>ПРЕПАРАТ № 60. КРОВОСНАБЖЕНИЕ ПОЧКИ.  Окр. метиленовым синим</vt:lpstr>
      <vt:lpstr>Презентация PowerPoint</vt:lpstr>
      <vt:lpstr>ПРЕПАРАТ № 61. МОЧЕВОЙ ПУЗЫРЬ КРОЛИКА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ВЫДЕЛИТЕЛЬНАЯ СИСТЕМА</dc:title>
  <dc:creator>Dell</dc:creator>
  <cp:lastModifiedBy>Dell</cp:lastModifiedBy>
  <cp:revision>13</cp:revision>
  <dcterms:created xsi:type="dcterms:W3CDTF">2014-04-27T19:30:53Z</dcterms:created>
  <dcterms:modified xsi:type="dcterms:W3CDTF">2021-03-28T22:01:44Z</dcterms:modified>
</cp:coreProperties>
</file>